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8"/>
  </p:notesMasterIdLst>
  <p:handoutMasterIdLst>
    <p:handoutMasterId r:id="rId19"/>
  </p:handoutMasterIdLst>
  <p:sldIdLst>
    <p:sldId id="257" r:id="rId5"/>
    <p:sldId id="258" r:id="rId6"/>
    <p:sldId id="259" r:id="rId7"/>
    <p:sldId id="260" r:id="rId8"/>
    <p:sldId id="261" r:id="rId9"/>
    <p:sldId id="269" r:id="rId10"/>
    <p:sldId id="262" r:id="rId11"/>
    <p:sldId id="264" r:id="rId12"/>
    <p:sldId id="263" r:id="rId13"/>
    <p:sldId id="266" r:id="rId14"/>
    <p:sldId id="265" r:id="rId15"/>
    <p:sldId id="268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A485B8-6B95-4964-BB8D-913C3930ED5A}" v="2" dt="2022-11-03T20:24:42.7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69" autoAdjust="0"/>
    <p:restoredTop sz="93725" autoAdjust="0"/>
  </p:normalViewPr>
  <p:slideViewPr>
    <p:cSldViewPr snapToGrid="0">
      <p:cViewPr varScale="1">
        <p:scale>
          <a:sx n="119" d="100"/>
          <a:sy n="119" d="100"/>
        </p:scale>
        <p:origin x="232" y="3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Soft Voting Classifier</a:t>
            </a:r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rmAutofit/>
          </a:bodyPr>
          <a:lstStyle/>
          <a:p>
            <a:r>
              <a:rPr lang="en-US" dirty="0"/>
              <a:t>Brett Tully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B9535A-9304-1C71-A61D-AD0D3F0A42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FA8495-AC88-4EBE-58B6-72F22E33D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30BAD6-AA8B-4394-81C6-A29714A9A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DBEB6D-3095-177D-A7BA-D58F6E83D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359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D9739D-AE1A-79FA-8F5B-3EAEA730E2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594F6B-287A-E28B-2807-5F9686527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25339-FB1A-F785-0B9C-F1AF2A3BB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1911E2-79CD-1F91-5047-071A7DC8F0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334" b="1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42131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811B2C-E3E3-00FF-64FC-E4D956230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C7AF72-8F04-11CB-175C-263297016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AE112-4899-8342-1B85-DE6CD1ABD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C9CB18-363D-E571-3D3D-37EF06CBC8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82" b="465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37833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9BB9C-89E5-AEF4-2A95-CC35EB0F61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72" b="328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1CE28E-86F8-2792-DF01-89503C462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11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6A38E-4DC5-45CF-BAAA-9629B799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Voting Classifier?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4024E-000B-618A-32AA-D20DF23B58B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Sklearn</a:t>
            </a:r>
            <a:endParaRPr lang="en-US" dirty="0"/>
          </a:p>
          <a:p>
            <a:r>
              <a:rPr lang="en-US" dirty="0"/>
              <a:t>Ensemble method</a:t>
            </a:r>
          </a:p>
          <a:p>
            <a:r>
              <a:rPr lang="en-US" dirty="0"/>
              <a:t>Classification or Regression </a:t>
            </a:r>
          </a:p>
          <a:p>
            <a:r>
              <a:rPr lang="en-US" dirty="0"/>
              <a:t>Uses results of multiple models to combine into one </a:t>
            </a:r>
          </a:p>
          <a:p>
            <a:r>
              <a:rPr lang="en-US" dirty="0"/>
              <a:t>Removes weaknesses from other models</a:t>
            </a:r>
          </a:p>
          <a:p>
            <a:r>
              <a:rPr lang="en-US" dirty="0"/>
              <a:t>Two types: </a:t>
            </a:r>
          </a:p>
          <a:p>
            <a:pPr lvl="1"/>
            <a:r>
              <a:rPr lang="en-US" dirty="0"/>
              <a:t>Soft </a:t>
            </a:r>
          </a:p>
          <a:p>
            <a:pPr lvl="1"/>
            <a:r>
              <a:rPr lang="en-US" dirty="0"/>
              <a:t>Hard</a:t>
            </a:r>
          </a:p>
          <a:p>
            <a:pPr lvl="1"/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1A335E7-8272-B179-8841-A6F43BBFA6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86462" y="1554695"/>
            <a:ext cx="5435600" cy="1464241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E98A4-FA0B-7E8D-4282-6CDC1A216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46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51B83-FE01-F104-15FD-55E9309B7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Voting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5581E2-68CD-A2DA-B069-630A4B9BD1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u="sng" dirty="0"/>
              <a:t>Soft Voting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7930A-5D87-0A20-E8AE-1B544FD29B3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Predicted probability vector of each model is summed and averaged. </a:t>
            </a:r>
          </a:p>
          <a:p>
            <a:pPr lvl="1"/>
            <a:r>
              <a:rPr lang="en-US" dirty="0"/>
              <a:t>Highest value class is chosen as the output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4E3C52-EE08-9991-848D-16F7E7A45E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400" u="sng" dirty="0"/>
              <a:t>Hard Voting</a:t>
            </a:r>
            <a:endParaRPr lang="en-US" sz="24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60B1A8-9AD7-D297-662F-CDBBE7EC9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2F8131-6FE8-0A31-DA8D-7D8D39FA2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D407F-76B8-5E6A-30B7-CEC750980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3</a:t>
            </a:fld>
            <a:endParaRPr lang="en-US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EC9D3E8-27ED-08A8-D266-6343A7551CA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Classifies input data based on the mode of all the predictions made by the different classifiers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D7F48A-D1D9-EBF3-D524-6FD3FAD06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810441"/>
            <a:ext cx="6096000" cy="30475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3EAE1AE-96CB-1FF9-7889-49A5A69C0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441"/>
            <a:ext cx="6095999" cy="304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7A4A1-4803-1FB7-E91C-F060DCF57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 Type Classification 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F3742-1546-467B-81E6-096E74DF8B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Kaggle.com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FC846C-2CCC-B24B-85E5-0ED3AC54A9C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Independent Variables: </a:t>
            </a:r>
          </a:p>
          <a:p>
            <a:pPr lvl="1"/>
            <a:r>
              <a:rPr lang="en-US" dirty="0"/>
              <a:t>Temperature-Kelvin</a:t>
            </a:r>
          </a:p>
          <a:p>
            <a:pPr lvl="1"/>
            <a:r>
              <a:rPr lang="en-US" dirty="0"/>
              <a:t>L (Luminosity) </a:t>
            </a:r>
          </a:p>
          <a:p>
            <a:pPr lvl="1"/>
            <a:r>
              <a:rPr lang="en-US" dirty="0"/>
              <a:t>Radius</a:t>
            </a:r>
          </a:p>
          <a:p>
            <a:pPr lvl="1"/>
            <a:r>
              <a:rPr lang="en-US" dirty="0"/>
              <a:t>AM </a:t>
            </a:r>
          </a:p>
          <a:p>
            <a:pPr lvl="1"/>
            <a:r>
              <a:rPr lang="en-US" dirty="0"/>
              <a:t>Color </a:t>
            </a:r>
          </a:p>
          <a:p>
            <a:pPr lvl="1"/>
            <a:r>
              <a:rPr lang="en-US" dirty="0"/>
              <a:t>Spectral Class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8831EB-DF30-5AFC-7244-4AC68FEEE5B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Dependent Variable</a:t>
            </a:r>
          </a:p>
          <a:p>
            <a:pPr lvl="1"/>
            <a:r>
              <a:rPr lang="en-US" dirty="0"/>
              <a:t>Type: </a:t>
            </a:r>
          </a:p>
          <a:p>
            <a:pPr lvl="2"/>
            <a:r>
              <a:rPr lang="en-US" dirty="0"/>
              <a:t>Red Dwarf – 0 </a:t>
            </a:r>
          </a:p>
          <a:p>
            <a:pPr lvl="2"/>
            <a:r>
              <a:rPr lang="en-US" dirty="0"/>
              <a:t>Brown Dwarf – 1</a:t>
            </a:r>
          </a:p>
          <a:p>
            <a:pPr lvl="2"/>
            <a:r>
              <a:rPr lang="en-US" dirty="0"/>
              <a:t>White Dwarf – 2 </a:t>
            </a:r>
          </a:p>
          <a:p>
            <a:pPr lvl="2"/>
            <a:r>
              <a:rPr lang="en-US" dirty="0"/>
              <a:t>Main Sequence – 3 </a:t>
            </a:r>
          </a:p>
          <a:p>
            <a:pPr lvl="2"/>
            <a:r>
              <a:rPr lang="en-US" dirty="0"/>
              <a:t>Super Giants – 4 </a:t>
            </a:r>
          </a:p>
          <a:p>
            <a:pPr lvl="2"/>
            <a:r>
              <a:rPr lang="en-US" dirty="0"/>
              <a:t>Hyper Giants - 5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C31C6D-96FC-47B6-7AC3-205F5C99B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299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D4AE90-68E3-27A3-A5D4-5B73441963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B7B28C-9592-F9D9-48C3-0F81083BC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D2790C-DEEC-FD58-EF80-9711A8209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29A919-1E93-CCA5-39BC-89C3B37E3C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50219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49928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21BC23-A5B3-4198-21F5-6DA5A1C7F8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46B4D1-7907-4166-39BC-643F49E3B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76C40A-57BD-2E45-CF59-C1A8A73FE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CC395B4-D5D5-B586-4030-14AFB7F54B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4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27095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B0C9CA-AA26-DB06-C79E-7CF0DDE65E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B39A88-949A-129A-E800-2866308C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9637A-0884-FA90-6911-AED264C1E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507CCF-5405-035F-0834-C06388FF2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074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6DF063-B809-A09B-1181-9C0E7490AA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321E3D-9679-1BE6-F945-EFBD6E062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B6E48B-10E4-1698-6187-08E2A2B8F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6A4BCD-06D2-3007-9CE6-2F4B8EE59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368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0175E9-912F-010E-C8DC-487CE609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8B783-ECE4-D1A5-0747-3256A3A59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4BCAF-2EF0-25D2-DE61-9D867527F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516BEC-0B2E-12D6-BF70-7BBCC868FE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47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7372688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efb7f837-8d77-4646-a168-0e6bc075e6a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B98E8B70980747B23113E6A9F4B5BC" ma:contentTypeVersion="11" ma:contentTypeDescription="Create a new document." ma:contentTypeScope="" ma:versionID="72450783580287c280c67cac92f2f745">
  <xsd:schema xmlns:xsd="http://www.w3.org/2001/XMLSchema" xmlns:xs="http://www.w3.org/2001/XMLSchema" xmlns:p="http://schemas.microsoft.com/office/2006/metadata/properties" xmlns:ns3="efb7f837-8d77-4646-a168-0e6bc075e6aa" xmlns:ns4="defa8298-5896-46f3-aab6-c71d0a160d4e" targetNamespace="http://schemas.microsoft.com/office/2006/metadata/properties" ma:root="true" ma:fieldsID="0e554840ddaa54715a2a00625f4c9766" ns3:_="" ns4:_="">
    <xsd:import namespace="efb7f837-8d77-4646-a168-0e6bc075e6aa"/>
    <xsd:import namespace="defa8298-5896-46f3-aab6-c71d0a160d4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b7f837-8d77-4646-a168-0e6bc075e6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fa8298-5896-46f3-aab6-c71d0a160d4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811A92-D464-4AC4-A396-BA73B10CEEAC}">
  <ds:schemaRefs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purl.org/dc/terms/"/>
    <ds:schemaRef ds:uri="http://schemas.microsoft.com/office/2006/metadata/properties"/>
    <ds:schemaRef ds:uri="defa8298-5896-46f3-aab6-c71d0a160d4e"/>
    <ds:schemaRef ds:uri="efb7f837-8d77-4646-a168-0e6bc075e6aa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60032A4-5770-4548-AE17-E270C39D25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fb7f837-8d77-4646-a168-0e6bc075e6aa"/>
    <ds:schemaRef ds:uri="defa8298-5896-46f3-aab6-c71d0a160d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{052842AF-EF0A-42E3-BCF7-81BDA7A82126}tf33713516_win32</Template>
  <TotalTime>78</TotalTime>
  <Words>221</Words>
  <Application>Microsoft Macintosh PowerPoint</Application>
  <PresentationFormat>Widescreen</PresentationFormat>
  <Paragraphs>66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Walbaum Display</vt:lpstr>
      <vt:lpstr>3DFloatVTI</vt:lpstr>
      <vt:lpstr>Soft Voting Classifier</vt:lpstr>
      <vt:lpstr>What is a Voting Classifier?</vt:lpstr>
      <vt:lpstr>Types of Voting</vt:lpstr>
      <vt:lpstr>Star Type Classification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 Voting Classifier</dc:title>
  <dc:creator>Brett J. Tully</dc:creator>
  <cp:lastModifiedBy>Brett J. Tully</cp:lastModifiedBy>
  <cp:revision>3</cp:revision>
  <dcterms:created xsi:type="dcterms:W3CDTF">2022-11-03T19:40:37Z</dcterms:created>
  <dcterms:modified xsi:type="dcterms:W3CDTF">2022-11-04T13:19:28Z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0x010100D1B98E8B70980747B23113E6A9F4B5BC</vt:lpwstr>
  </property>
</Properties>
</file>